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06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0252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12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365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102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061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18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932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57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7836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704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96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E80F6-3294-418D-B71B-E7CD12137AFF}" type="datetimeFigureOut">
              <a:rPr lang="ko-KR" altLang="en-US" smtClean="0"/>
              <a:t>2025-01-24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A495F-1473-4006-BEDA-363F24A576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98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322230" y="4167128"/>
            <a:ext cx="2915215" cy="531625"/>
          </a:xfrm>
        </p:spPr>
        <p:txBody>
          <a:bodyPr>
            <a:normAutofit/>
          </a:bodyPr>
          <a:lstStyle/>
          <a:p>
            <a:r>
              <a:rPr lang="ko-KR" altLang="en-US" sz="240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성명  </a:t>
            </a:r>
            <a:r>
              <a:rPr lang="en-US" altLang="ko-KR" sz="240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:  </a:t>
            </a:r>
            <a:r>
              <a:rPr lang="ko-KR" altLang="en-US" sz="240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이소망</a:t>
            </a:r>
            <a:endParaRPr lang="ko-KR" altLang="en-US" sz="2400"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</p:txBody>
      </p:sp>
      <p:sp>
        <p:nvSpPr>
          <p:cNvPr id="4" name="부제목 2"/>
          <p:cNvSpPr txBox="1">
            <a:spLocks/>
          </p:cNvSpPr>
          <p:nvPr/>
        </p:nvSpPr>
        <p:spPr>
          <a:xfrm>
            <a:off x="1009477" y="4906980"/>
            <a:ext cx="5540720" cy="19102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755934" rtl="0" eaLnBrk="1" latinLnBrk="1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900">
                <a:latin typeface="나눔명조" panose="02020603020101020101" pitchFamily="18" charset="-127"/>
                <a:ea typeface="나눔명조" panose="02020603020101020101" pitchFamily="18" charset="-127"/>
              </a:rPr>
              <a:t>위 사람은 사순절 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말씀묵상을 통해</a:t>
            </a:r>
            <a:endParaRPr lang="ko-KR" altLang="en-US" sz="190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r>
              <a:rPr lang="en-US" altLang="ko-KR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2025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년 </a:t>
            </a:r>
            <a:r>
              <a:rPr lang="en-US" altLang="ko-KR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3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5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일부터 </a:t>
            </a:r>
            <a:r>
              <a:rPr lang="en-US" altLang="ko-KR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4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19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일까지 </a:t>
            </a:r>
            <a:r>
              <a:rPr lang="en-US" altLang="ko-KR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47</a:t>
            </a:r>
            <a:r>
              <a:rPr lang="ko-KR" altLang="en-US" sz="19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일동안</a:t>
            </a:r>
            <a:endParaRPr lang="ko-KR" altLang="en-US" sz="190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r>
              <a:rPr lang="ko-KR" altLang="en-US" sz="1900">
                <a:latin typeface="나눔명조" panose="02020603020101020101" pitchFamily="18" charset="-127"/>
                <a:ea typeface="나눔명조" panose="02020603020101020101" pitchFamily="18" charset="-127"/>
              </a:rPr>
              <a:t>그리스도의 삶과 고난 그리고 부활을 생각하며</a:t>
            </a:r>
          </a:p>
          <a:p>
            <a:r>
              <a:rPr lang="ko-KR" altLang="en-US" sz="1900">
                <a:latin typeface="나눔명조" panose="02020603020101020101" pitchFamily="18" charset="-127"/>
                <a:ea typeface="나눔명조" panose="02020603020101020101" pitchFamily="18" charset="-127"/>
              </a:rPr>
              <a:t>근신하고 회개하는 기간으로 삼고</a:t>
            </a:r>
          </a:p>
          <a:p>
            <a:r>
              <a:rPr lang="ko-KR" altLang="en-US" sz="1900">
                <a:latin typeface="나눔명조" panose="02020603020101020101" pitchFamily="18" charset="-127"/>
                <a:ea typeface="나눔명조" panose="02020603020101020101" pitchFamily="18" charset="-127"/>
              </a:rPr>
              <a:t>말씀묵상을 완독하여 이 인증서를 드립니다</a:t>
            </a:r>
            <a:r>
              <a:rPr lang="en-US" altLang="ko-KR" sz="190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endParaRPr lang="ko-KR" altLang="en-US" sz="190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457278" y="6963144"/>
            <a:ext cx="2645119" cy="3611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755934" rtl="0" eaLnBrk="1" latinLnBrk="1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1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2025</a:t>
            </a:r>
            <a:r>
              <a:rPr lang="ko-KR" altLang="en-US" sz="21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년 </a:t>
            </a:r>
            <a:r>
              <a:rPr lang="en-US" altLang="ko-KR" sz="21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4</a:t>
            </a:r>
            <a:r>
              <a:rPr lang="ko-KR" altLang="en-US" sz="21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월 </a:t>
            </a:r>
            <a:r>
              <a:rPr lang="en-US" altLang="ko-KR" sz="21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20</a:t>
            </a:r>
            <a:r>
              <a:rPr lang="ko-KR" altLang="en-US" sz="210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일</a:t>
            </a:r>
            <a:endParaRPr lang="ko-KR" altLang="en-US" sz="2100">
              <a:latin typeface="나눔명조" panose="02020603020101020101" pitchFamily="18" charset="-127"/>
              <a:ea typeface="나눔명조" panose="02020603020101020101" pitchFamily="18" charset="-127"/>
            </a:endParaRPr>
          </a:p>
        </p:txBody>
      </p:sp>
      <p:sp>
        <p:nvSpPr>
          <p:cNvPr id="6" name="부제목 2"/>
          <p:cNvSpPr txBox="1">
            <a:spLocks/>
          </p:cNvSpPr>
          <p:nvPr/>
        </p:nvSpPr>
        <p:spPr>
          <a:xfrm>
            <a:off x="2457278" y="7668289"/>
            <a:ext cx="2645119" cy="461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755934" rtl="0" eaLnBrk="1" latinLnBrk="1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50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갓피플 교회</a:t>
            </a:r>
            <a:endParaRPr lang="ko-KR" altLang="en-US" sz="2500"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</p:txBody>
      </p:sp>
      <p:sp>
        <p:nvSpPr>
          <p:cNvPr id="7" name="부제목 2"/>
          <p:cNvSpPr txBox="1">
            <a:spLocks/>
          </p:cNvSpPr>
          <p:nvPr/>
        </p:nvSpPr>
        <p:spPr>
          <a:xfrm>
            <a:off x="2457278" y="8219049"/>
            <a:ext cx="2645119" cy="461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755934" rtl="0" eaLnBrk="1" latinLnBrk="1" hangingPunct="1">
              <a:lnSpc>
                <a:spcPct val="90000"/>
              </a:lnSpc>
              <a:spcBef>
                <a:spcPts val="827"/>
              </a:spcBef>
              <a:buFont typeface="Arial" panose="020B0604020202020204" pitchFamily="34" charset="0"/>
              <a:buNone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77967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6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5934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48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33902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11869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9836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67803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45771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23738" indent="0" algn="ctr" defTabSz="755934" rtl="0" eaLnBrk="1" latinLnBrk="1" hangingPunct="1">
              <a:lnSpc>
                <a:spcPct val="90000"/>
              </a:lnSpc>
              <a:spcBef>
                <a:spcPts val="413"/>
              </a:spcBef>
              <a:buFont typeface="Arial" panose="020B0604020202020204" pitchFamily="34" charset="0"/>
              <a:buNone/>
              <a:defRPr sz="132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smtClean="0">
                <a:latin typeface="나눔명조 ExtraBold" panose="02020603020101020101" pitchFamily="18" charset="-127"/>
                <a:ea typeface="나눔명조 ExtraBold" panose="02020603020101020101" pitchFamily="18" charset="-127"/>
              </a:rPr>
              <a:t>주믿음 목사</a:t>
            </a:r>
            <a:endParaRPr lang="ko-KR" altLang="en-US" sz="2000">
              <a:latin typeface="나눔명조 ExtraBold" panose="02020603020101020101" pitchFamily="18" charset="-127"/>
              <a:ea typeface="나눔명조 ExtraBold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55896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46</Words>
  <Application>Microsoft Office PowerPoint</Application>
  <PresentationFormat>사용자 지정</PresentationFormat>
  <Paragraphs>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8" baseType="lpstr">
      <vt:lpstr>나눔명조</vt:lpstr>
      <vt:lpstr>나눔명조 ExtraBold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함명인</dc:creator>
  <cp:lastModifiedBy>함명인</cp:lastModifiedBy>
  <cp:revision>6</cp:revision>
  <dcterms:created xsi:type="dcterms:W3CDTF">2023-01-25T02:04:40Z</dcterms:created>
  <dcterms:modified xsi:type="dcterms:W3CDTF">2025-01-24T06:09:12Z</dcterms:modified>
</cp:coreProperties>
</file>